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B9304-41DA-BA3F-2975-7B16F3F9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D7533F-E316-DFB0-9988-071225FF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0FDB-1364-43DF-8EC7-008EF9DED523}" type="datetimeFigureOut">
              <a:rPr lang="nl-NL" smtClean="0"/>
              <a:t>3-6-2026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35D038-E8FE-D902-59F0-E3B530D4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340677-CBDF-A1B9-EEF2-C77F9642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5A8-DD3E-4562-A36A-26696D4077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16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EC04B75-CDE4-5F01-CA5D-9F881E2D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14CF07-1565-CC55-C5DC-F228331D1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A53FA-D952-1CA7-4164-CBB17341B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0FDB-1364-43DF-8EC7-008EF9DED523}" type="datetimeFigureOut">
              <a:rPr lang="nl-NL" smtClean="0"/>
              <a:t>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187DC1-6F73-A163-1D5D-EB4031FB7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A1C84A-913A-36B8-66CD-3B5CEB4F9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C5A8-DD3E-4562-A36A-26696D4077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3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3B8BF0-997B-ECA1-D680-2588182E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D1D049-4548-782A-11B9-9E6AF3420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8E1711-D8F3-0EAB-2759-005ABA89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526AB3-39D7-5EE8-C766-798237149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7D17C6-6FE3-3C2D-9C13-0F32042C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54BA06-A9AB-0E9C-68C2-CCACEA5A7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5E312D-5723-4D87-C550-C0BD1602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2547D1-5E82-4E60-DB7A-4F66C9A69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1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9E3E87-4000-0C03-CEEB-78699AFC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D99A67-361E-CC03-D09A-920260D9F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8A58FC-CCF9-DFA0-1EBD-DC361D92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54C724-D102-69DA-A05B-51B82DE33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7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0C33E6-D074-EEE8-F07B-2A5129C3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0E3A9B-C8B3-F4D2-DF22-0F76CD882D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2E9F53-952B-F05F-C9D3-E09469A0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F6F1FE-EED0-D1DF-E295-7A079B767A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9C8967-75D9-A99F-E3F7-03A91C25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65116D-6838-3B24-E4FE-4EB4C9C3F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F0A378-2339-87B9-AC40-1A04F9BF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7FC2B5-6EB6-F916-41B8-A87BB446E6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FB2071-8CAC-9F4F-D136-C85AF9BF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35E207-CE44-84CD-062F-75EE9B3D3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4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267A6D-4A9A-91D6-113A-768103DF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E7528B-7C01-6E1A-031A-59E007530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98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2026-06-03T18:50:45Z</dcterms:created>
  <dcterms:modified xsi:type="dcterms:W3CDTF">2026-06-03T18:50:45Z</dcterms:modified>
</cp:coreProperties>
</file>